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53" r:id="rId2"/>
    <p:sldId id="355" r:id="rId3"/>
    <p:sldId id="357" r:id="rId4"/>
    <p:sldId id="359" r:id="rId5"/>
    <p:sldId id="358" r:id="rId6"/>
    <p:sldId id="360" r:id="rId7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858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141" y="5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4600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7" tIns="45919" rIns="91837" bIns="459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1" y="4783962"/>
            <a:ext cx="5445442" cy="3912563"/>
          </a:xfrm>
          <a:prstGeom prst="rect">
            <a:avLst/>
          </a:prstGeom>
        </p:spPr>
        <p:txBody>
          <a:bodyPr vert="horz" lIns="91837" tIns="45919" rIns="91837" bIns="459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0944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141" y="9440944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15.07.2023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399"/>
            <a:ext cx="12191999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28" name="Группа 427"/>
          <p:cNvGrpSpPr/>
          <p:nvPr/>
        </p:nvGrpSpPr>
        <p:grpSpPr>
          <a:xfrm>
            <a:off x="3479412" y="3992472"/>
            <a:ext cx="1581368" cy="723767"/>
            <a:chOff x="406713" y="1180365"/>
            <a:chExt cx="1581368" cy="723767"/>
          </a:xfrm>
        </p:grpSpPr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Прямая соединительная линия 42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Скругленный прямоугольник 43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4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45" name="Прямоугольник 44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6" name="Прямоугольник 44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4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4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49" name="Группа 448"/>
          <p:cNvGrpSpPr/>
          <p:nvPr/>
        </p:nvGrpSpPr>
        <p:grpSpPr>
          <a:xfrm>
            <a:off x="5337266" y="4018324"/>
            <a:ext cx="1581368" cy="723767"/>
            <a:chOff x="406713" y="1180365"/>
            <a:chExt cx="1581368" cy="723767"/>
          </a:xfrm>
        </p:grpSpPr>
        <p:cxnSp>
          <p:nvCxnSpPr>
            <p:cNvPr id="450" name="Прямая соединительная линия 44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Прямая соединительная линия 45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Скругленный прямоугольник 45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3" name="Прямоугольник 46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4" name="Прямоугольник 46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47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47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3" name="Группа 472"/>
          <p:cNvGrpSpPr/>
          <p:nvPr/>
        </p:nvGrpSpPr>
        <p:grpSpPr>
          <a:xfrm>
            <a:off x="4520719" y="3514641"/>
            <a:ext cx="1581368" cy="723767"/>
            <a:chOff x="406713" y="1180365"/>
            <a:chExt cx="1581368" cy="723767"/>
          </a:xfrm>
        </p:grpSpPr>
        <p:cxnSp>
          <p:nvCxnSpPr>
            <p:cNvPr id="474" name="Прямая соединительная линия 47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Прямая соединительная линия 47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Скругленный прямоугольник 47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48%</a:t>
              </a:r>
            </a:p>
          </p:txBody>
        </p:sp>
        <p:sp>
          <p:nvSpPr>
            <p:cNvPr id="47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8" name="Прямоугольник 47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78/12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9" name="Прямоугольник 47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7581/33459 </a:t>
              </a:r>
            </a:p>
          </p:txBody>
        </p:sp>
        <p:sp>
          <p:nvSpPr>
            <p:cNvPr id="49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Горячий Ключ</a:t>
              </a:r>
            </a:p>
          </p:txBody>
        </p:sp>
        <p:sp>
          <p:nvSpPr>
            <p:cNvPr id="49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0" name="Группа 499"/>
          <p:cNvGrpSpPr/>
          <p:nvPr/>
        </p:nvGrpSpPr>
        <p:grpSpPr>
          <a:xfrm>
            <a:off x="3425607" y="3025977"/>
            <a:ext cx="1581368" cy="723767"/>
            <a:chOff x="406713" y="1180365"/>
            <a:chExt cx="1581368" cy="723767"/>
          </a:xfrm>
        </p:grpSpPr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Прямая соединительная линия 50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3" name="Скругленный прямоугольник 50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50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4782/290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6" name="Прямоугольник 50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33808/113333 </a:t>
              </a:r>
            </a:p>
          </p:txBody>
        </p:sp>
        <p:sp>
          <p:nvSpPr>
            <p:cNvPr id="50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Северский р-н</a:t>
              </a:r>
            </a:p>
          </p:txBody>
        </p:sp>
        <p:sp>
          <p:nvSpPr>
            <p:cNvPr id="50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2270382" y="3383589"/>
            <a:ext cx="1581368" cy="723767"/>
            <a:chOff x="406713" y="1180365"/>
            <a:chExt cx="1581368" cy="723767"/>
          </a:xfrm>
        </p:grpSpPr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Прямая соединительная линия 5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Скругленный прямоугольник 5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5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4" name="Прямоугольник 5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Прямоугольник 5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5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5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8" name="Группа 517"/>
          <p:cNvGrpSpPr/>
          <p:nvPr/>
        </p:nvGrpSpPr>
        <p:grpSpPr>
          <a:xfrm>
            <a:off x="5826831" y="3294557"/>
            <a:ext cx="1581368" cy="723767"/>
            <a:chOff x="406713" y="1180365"/>
            <a:chExt cx="1581368" cy="723767"/>
          </a:xfrm>
        </p:grpSpPr>
        <p:cxnSp>
          <p:nvCxnSpPr>
            <p:cNvPr id="519" name="Прямая соединительная линия 5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Прямая соединительная линия 5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1" name="Скругленный прямоугольник 5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44%</a:t>
              </a:r>
            </a:p>
          </p:txBody>
        </p:sp>
        <p:sp>
          <p:nvSpPr>
            <p:cNvPr id="5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2245/366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Прямоугольник 5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31096/106834 </a:t>
              </a:r>
            </a:p>
          </p:txBody>
        </p:sp>
        <p:sp>
          <p:nvSpPr>
            <p:cNvPr id="5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Белореченский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27" name="Группа 526"/>
          <p:cNvGrpSpPr/>
          <p:nvPr/>
        </p:nvGrpSpPr>
        <p:grpSpPr>
          <a:xfrm>
            <a:off x="7774178" y="3383526"/>
            <a:ext cx="1581368" cy="723767"/>
            <a:chOff x="406713" y="1180365"/>
            <a:chExt cx="1581368" cy="723767"/>
          </a:xfrm>
        </p:grpSpPr>
        <p:cxnSp>
          <p:nvCxnSpPr>
            <p:cNvPr id="528" name="Прямая соединительная линия 5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Прямая соединительная линия 5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Скругленный прямоугольник 5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17%</a:t>
              </a:r>
            </a:p>
          </p:txBody>
        </p:sp>
        <p:sp>
          <p:nvSpPr>
            <p:cNvPr id="5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763/457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Прямоугольник 5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18041/49576 </a:t>
              </a:r>
            </a:p>
          </p:txBody>
        </p:sp>
        <p:sp>
          <p:nvSpPr>
            <p:cNvPr id="5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Тбилисский р-н</a:t>
              </a:r>
            </a:p>
          </p:txBody>
        </p:sp>
        <p:sp>
          <p:nvSpPr>
            <p:cNvPr id="53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076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399"/>
            <a:ext cx="12261631" cy="617917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10" name="Группа 409"/>
          <p:cNvGrpSpPr/>
          <p:nvPr/>
        </p:nvGrpSpPr>
        <p:grpSpPr>
          <a:xfrm>
            <a:off x="2270382" y="3383589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Прямая соединительная линия 4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Скругленный прямоугольник 42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42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Прямоугольник 42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42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42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89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2000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00" name="Группа 399"/>
          <p:cNvGrpSpPr/>
          <p:nvPr/>
        </p:nvGrpSpPr>
        <p:grpSpPr>
          <a:xfrm>
            <a:off x="3479412" y="3992472"/>
            <a:ext cx="1581368" cy="723767"/>
            <a:chOff x="406713" y="1180365"/>
            <a:chExt cx="1581368" cy="723767"/>
          </a:xfrm>
        </p:grpSpPr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Прямая соединительная линия 40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Скругленный прямоугольник 40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0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Прямоугольник 40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0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0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2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764" y="722988"/>
            <a:ext cx="12245860" cy="61540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00" name="Группа 399"/>
          <p:cNvGrpSpPr/>
          <p:nvPr/>
        </p:nvGrpSpPr>
        <p:grpSpPr>
          <a:xfrm>
            <a:off x="3425607" y="3025977"/>
            <a:ext cx="1581368" cy="723767"/>
            <a:chOff x="406713" y="1180365"/>
            <a:chExt cx="1581368" cy="723767"/>
          </a:xfrm>
        </p:grpSpPr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Прямая соединительная линия 40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Скругленный прямоугольник 40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40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4782/290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Прямоугольник 40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33808/113333 </a:t>
              </a:r>
            </a:p>
          </p:txBody>
        </p:sp>
        <p:sp>
          <p:nvSpPr>
            <p:cNvPr id="40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Северский р-н</a:t>
              </a:r>
            </a:p>
          </p:txBody>
        </p:sp>
        <p:sp>
          <p:nvSpPr>
            <p:cNvPr id="40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39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33" y="735853"/>
            <a:ext cx="12194068" cy="612214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09" name="Группа 408"/>
          <p:cNvGrpSpPr/>
          <p:nvPr/>
        </p:nvGrpSpPr>
        <p:grpSpPr>
          <a:xfrm>
            <a:off x="6140463" y="2859575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78/12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7581/33459 </a:t>
              </a: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Горячий Ключ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88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90"/>
            <a:ext cx="12173735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32" name="Группа 43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3" name="Группа 432"/>
            <p:cNvGrpSpPr/>
            <p:nvPr/>
          </p:nvGrpSpPr>
          <p:grpSpPr>
            <a:xfrm>
              <a:off x="9479132" y="2577977"/>
              <a:ext cx="3131213" cy="3743622"/>
              <a:chOff x="6897578" y="4082211"/>
              <a:chExt cx="2644738" cy="2764039"/>
            </a:xfrm>
          </p:grpSpPr>
          <p:sp>
            <p:nvSpPr>
              <p:cNvPr id="46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68" name="Группа 46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82" name="Группа 481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8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8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9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2" name="Полилиния 491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93" name="Прямоугольник 492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94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9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9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9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ветер, м/с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83" name="Скругленный прямоугольник 482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8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85" name="Прямоугольник 484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8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6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7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80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4" name="Рисунок 4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0566" y="3261760"/>
              <a:ext cx="683352" cy="1206564"/>
            </a:xfrm>
            <a:prstGeom prst="rect">
              <a:avLst/>
            </a:prstGeom>
          </p:spPr>
        </p:pic>
        <p:sp>
          <p:nvSpPr>
            <p:cNvPr id="465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12:00 15.07.2023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Мизюгина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  <p:pic>
          <p:nvPicPr>
            <p:cNvPr id="466" name="Рисунок 4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91648" y="2802642"/>
              <a:ext cx="2506426" cy="212620"/>
            </a:xfrm>
            <a:prstGeom prst="rect">
              <a:avLst/>
            </a:prstGeom>
          </p:spPr>
        </p:pic>
      </p:grpSp>
      <p:grpSp>
        <p:nvGrpSpPr>
          <p:cNvPr id="400" name="Группа 399"/>
          <p:cNvGrpSpPr/>
          <p:nvPr/>
        </p:nvGrpSpPr>
        <p:grpSpPr>
          <a:xfrm>
            <a:off x="6340773" y="4963186"/>
            <a:ext cx="1581368" cy="723767"/>
            <a:chOff x="406713" y="1180365"/>
            <a:chExt cx="1581368" cy="723767"/>
          </a:xfrm>
        </p:grpSpPr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Прямая соединительная линия 40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Скругленный прямоугольник 40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0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05" name="Прямоугольник 40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06" name="Прямоугольник 40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0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9" name="Группа 408"/>
          <p:cNvGrpSpPr/>
          <p:nvPr/>
        </p:nvGrpSpPr>
        <p:grpSpPr>
          <a:xfrm>
            <a:off x="7683677" y="4085914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9" name="Группа 418"/>
          <p:cNvGrpSpPr/>
          <p:nvPr/>
        </p:nvGrpSpPr>
        <p:grpSpPr>
          <a:xfrm>
            <a:off x="8151147" y="5186460"/>
            <a:ext cx="1581368" cy="723767"/>
            <a:chOff x="406713" y="1180365"/>
            <a:chExt cx="1581368" cy="723767"/>
          </a:xfrm>
        </p:grpSpPr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Прямая соединительная линия 42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2" name="Скругленный прямоугольник 42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2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24" name="Прямоугольник 42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2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38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9315</TotalTime>
  <Words>790</Words>
  <Application>Microsoft Office PowerPoint</Application>
  <PresentationFormat>Широкоэкранный</PresentationFormat>
  <Paragraphs>258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922</cp:revision>
  <cp:lastPrinted>2023-07-14T22:21:42Z</cp:lastPrinted>
  <dcterms:created xsi:type="dcterms:W3CDTF">2019-08-03T04:06:07Z</dcterms:created>
  <dcterms:modified xsi:type="dcterms:W3CDTF">2023-07-15T10:01:58Z</dcterms:modified>
</cp:coreProperties>
</file>